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1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B6417-294D-CF0D-3212-46A08C82B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2393E8-6FDB-5BC1-F793-22143E191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57F06D-2B0B-4C8F-A979-9FEA2FFD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179E94-8432-0A2A-B502-B28E02FF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5AFAAB-4F25-A0C0-C29E-5318AA38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27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BEEC7-0FA4-C496-41CC-22EB5C1F6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5460B0-651F-9E8D-7266-459FEC0E7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FB4506-0DBB-C5AC-86C8-A9A3AFDC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E74166-5523-1366-3FBD-66F0CF5C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952760-815F-A5D8-BC1E-C059327A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2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D356A10-4090-FDFB-54C9-72B2609BE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6E7961-64CA-5BEE-089B-D749BD364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62ED24-776D-0782-AA98-D230816F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36CF37-F8B7-D6BC-EEC9-B89F44A2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8879E9-982A-DE51-AAD9-2C3DB62AE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09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B521F-765A-5539-0D07-FCC0F1B5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2CDC6-3D24-3C29-3B10-31F24462A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2526CB-A278-E895-470F-0794240D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F922EE-737E-30CA-05A3-3B1F619C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8FFE20-4004-668D-7EC4-522DE42E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75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90FCB8-A4A2-3885-5358-50F23EEF9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27EB45-4891-AF3E-253B-386691703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D2A8D5-6F75-6239-3793-4710590E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44E9E1-C579-A770-A289-490629CE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9E874B-A528-3037-4CC2-DB301257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33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09883-D68E-F8E6-C405-7C2255C0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F85448-5FAB-2E2D-2A50-462063839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66EB7A-7FFA-0498-7CE5-66FDA0D3A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72545A-2E13-BBCA-579C-2C3DABC3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7BDD90-282D-233D-D6BA-A72BCB12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8234CD-2BC0-05EC-50E3-E9869ADE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41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E50F1-0C91-034B-7165-A73ED3281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2AD13E-4B65-F030-B423-E6CCF231E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B3A61F-A2F9-2949-679F-D1B8D475C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F19AD8-D6AE-B818-3936-2B300A46E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0C727B-698A-633C-6F99-4181C6863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145DEB-8042-EB45-78C0-66B15F09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4B11A6-5402-822C-26F6-62235AC9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18CFBA9-FCD7-EF18-5CF4-32B97B42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85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1CE2A-F6FB-4B43-4844-D7184C4B9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1DEED4-E27D-90C4-807C-FC90F1B3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A02C50-16C2-EE96-ED8A-9AE1BFD6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8CE0D1-68D0-1A9E-BF8B-917B8DFB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80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9519AB-DC16-45E3-AD22-BD135CEF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96AB75-52B7-0624-AC7E-0210D5E4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2EC2DD-AAB4-BEA3-D2A5-E823B0AD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57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83C36-D3C8-C215-2A03-D225F9ED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841D38-D5CD-C34A-9858-2CE6F88B1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C3F0BB-2939-DE17-8BC7-36F753FB2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ED8A75-08A2-0909-DD35-806E8C3DF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1D62CB-6584-340A-5D57-B0E76E870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CC8D99-42ED-93E3-2EBC-FE04C5A6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2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7A035-E07B-4438-86D3-A82AFE87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7CBE25-1278-ACDE-E267-0419D525D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605F76-E993-4565-5735-ECD1A3E16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7FBEE2-1F6B-8FD4-DD88-C7590A91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2BE04F-5F26-B1DA-D374-FE66927A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BE307D-1F58-81FA-1562-A12D9F7E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96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A41403-F848-2E0F-A76F-DA258226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249F4B-0BEC-374E-ADB3-ABA891491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B36DFB-4185-C81A-E4D0-BA9C6966A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66B57-E32B-405A-879A-931007B23DCC}" type="datetimeFigureOut">
              <a:rPr lang="fr-FR" smtClean="0"/>
              <a:t>23/04/2025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F97207-1778-E1ED-CE0C-CF295FFB6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0136F6-6A40-936C-7034-ABC4FDA91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527B7F-9E7C-4C17-8F4F-AB05F5A5E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31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70310571-13D1-5E43-C54A-436081A17AC1}"/>
              </a:ext>
            </a:extLst>
          </p:cNvPr>
          <p:cNvSpPr/>
          <p:nvPr/>
        </p:nvSpPr>
        <p:spPr>
          <a:xfrm rot="19580720">
            <a:off x="8261372" y="-38582"/>
            <a:ext cx="655093" cy="655093"/>
          </a:xfrm>
          <a:custGeom>
            <a:avLst/>
            <a:gdLst>
              <a:gd name="connsiteX0" fmla="*/ 655094 w 655093"/>
              <a:gd name="connsiteY0" fmla="*/ 327547 h 655093"/>
              <a:gd name="connsiteX1" fmla="*/ 327547 w 655093"/>
              <a:gd name="connsiteY1" fmla="*/ 655094 h 655093"/>
              <a:gd name="connsiteX2" fmla="*/ 0 w 655093"/>
              <a:gd name="connsiteY2" fmla="*/ 327547 h 655093"/>
              <a:gd name="connsiteX3" fmla="*/ 327547 w 655093"/>
              <a:gd name="connsiteY3" fmla="*/ 0 h 655093"/>
              <a:gd name="connsiteX4" fmla="*/ 655094 w 655093"/>
              <a:gd name="connsiteY4" fmla="*/ 327547 h 6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093" h="655093">
                <a:moveTo>
                  <a:pt x="655094" y="327547"/>
                </a:moveTo>
                <a:cubicBezTo>
                  <a:pt x="655094" y="508446"/>
                  <a:pt x="508446" y="655094"/>
                  <a:pt x="327547" y="655094"/>
                </a:cubicBezTo>
                <a:cubicBezTo>
                  <a:pt x="146648" y="655094"/>
                  <a:pt x="0" y="508446"/>
                  <a:pt x="0" y="327547"/>
                </a:cubicBezTo>
                <a:cubicBezTo>
                  <a:pt x="0" y="146648"/>
                  <a:pt x="146648" y="0"/>
                  <a:pt x="327547" y="0"/>
                </a:cubicBezTo>
                <a:cubicBezTo>
                  <a:pt x="508446" y="0"/>
                  <a:pt x="655094" y="146648"/>
                  <a:pt x="655094" y="327547"/>
                </a:cubicBezTo>
                <a:close/>
              </a:path>
            </a:pathLst>
          </a:custGeom>
          <a:solidFill>
            <a:srgbClr val="003366"/>
          </a:solidFill>
          <a:ln w="26194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7221CEE1-8B45-085A-02C9-33B6E1D275FD}"/>
              </a:ext>
            </a:extLst>
          </p:cNvPr>
          <p:cNvSpPr/>
          <p:nvPr/>
        </p:nvSpPr>
        <p:spPr>
          <a:xfrm rot="19580720">
            <a:off x="6950353" y="-1173277"/>
            <a:ext cx="8645873" cy="9223339"/>
          </a:xfrm>
          <a:custGeom>
            <a:avLst/>
            <a:gdLst>
              <a:gd name="connsiteX0" fmla="*/ 5635782 w 8645873"/>
              <a:gd name="connsiteY0" fmla="*/ 7291990 h 9223339"/>
              <a:gd name="connsiteX1" fmla="*/ 6229925 w 8645873"/>
              <a:gd name="connsiteY1" fmla="*/ 6408453 h 9223339"/>
              <a:gd name="connsiteX2" fmla="*/ 5795964 w 8645873"/>
              <a:gd name="connsiteY2" fmla="*/ 5318875 h 9223339"/>
              <a:gd name="connsiteX3" fmla="*/ 6337675 w 8645873"/>
              <a:gd name="connsiteY3" fmla="*/ 4813535 h 9223339"/>
              <a:gd name="connsiteX4" fmla="*/ 7466951 w 8645873"/>
              <a:gd name="connsiteY4" fmla="*/ 4747895 h 9223339"/>
              <a:gd name="connsiteX5" fmla="*/ 7712611 w 8645873"/>
              <a:gd name="connsiteY5" fmla="*/ 4088137 h 9223339"/>
              <a:gd name="connsiteX6" fmla="*/ 6882267 w 8645873"/>
              <a:gd name="connsiteY6" fmla="*/ 3469624 h 9223339"/>
              <a:gd name="connsiteX7" fmla="*/ 6323603 w 8645873"/>
              <a:gd name="connsiteY7" fmla="*/ 2952283 h 9223339"/>
              <a:gd name="connsiteX8" fmla="*/ 7267069 w 8645873"/>
              <a:gd name="connsiteY8" fmla="*/ 2198794 h 9223339"/>
              <a:gd name="connsiteX9" fmla="*/ 8249160 w 8645873"/>
              <a:gd name="connsiteY9" fmla="*/ 1904369 h 9223339"/>
              <a:gd name="connsiteX10" fmla="*/ 8572644 w 8645873"/>
              <a:gd name="connsiteY10" fmla="*/ 828889 h 9223339"/>
              <a:gd name="connsiteX11" fmla="*/ 7253417 w 8645873"/>
              <a:gd name="connsiteY11" fmla="*/ 489367 h 9223339"/>
              <a:gd name="connsiteX12" fmla="*/ 6508969 w 8645873"/>
              <a:gd name="connsiteY12" fmla="*/ 1386242 h 9223339"/>
              <a:gd name="connsiteX13" fmla="*/ 5961887 w 8645873"/>
              <a:gd name="connsiteY13" fmla="*/ 1668640 h 9223339"/>
              <a:gd name="connsiteX14" fmla="*/ 5048555 w 8645873"/>
              <a:gd name="connsiteY14" fmla="*/ 798283 h 9223339"/>
              <a:gd name="connsiteX15" fmla="*/ 3799134 w 8645873"/>
              <a:gd name="connsiteY15" fmla="*/ 1305273 h 9223339"/>
              <a:gd name="connsiteX16" fmla="*/ 2623189 w 8645873"/>
              <a:gd name="connsiteY16" fmla="*/ 71993 h 9223339"/>
              <a:gd name="connsiteX17" fmla="*/ 1489379 w 8645873"/>
              <a:gd name="connsiteY17" fmla="*/ 268495 h 9223339"/>
              <a:gd name="connsiteX18" fmla="*/ 1192936 w 8645873"/>
              <a:gd name="connsiteY18" fmla="*/ 2014136 h 9223339"/>
              <a:gd name="connsiteX19" fmla="*/ 283247 w 8645873"/>
              <a:gd name="connsiteY19" fmla="*/ 2533259 h 9223339"/>
              <a:gd name="connsiteX20" fmla="*/ 52523 w 8645873"/>
              <a:gd name="connsiteY20" fmla="*/ 3533901 h 9223339"/>
              <a:gd name="connsiteX21" fmla="*/ 617371 w 8645873"/>
              <a:gd name="connsiteY21" fmla="*/ 4628039 h 9223339"/>
              <a:gd name="connsiteX22" fmla="*/ 4229 w 8645873"/>
              <a:gd name="connsiteY22" fmla="*/ 5681272 h 9223339"/>
              <a:gd name="connsiteX23" fmla="*/ 457187 w 8645873"/>
              <a:gd name="connsiteY23" fmla="*/ 6601155 h 9223339"/>
              <a:gd name="connsiteX24" fmla="*/ 2052209 w 8645873"/>
              <a:gd name="connsiteY24" fmla="*/ 6708930 h 9223339"/>
              <a:gd name="connsiteX25" fmla="*/ 2296664 w 8645873"/>
              <a:gd name="connsiteY25" fmla="*/ 7595377 h 9223339"/>
              <a:gd name="connsiteX26" fmla="*/ 1804505 w 8645873"/>
              <a:gd name="connsiteY26" fmla="*/ 8561090 h 9223339"/>
              <a:gd name="connsiteX27" fmla="*/ 2358636 w 8645873"/>
              <a:gd name="connsiteY27" fmla="*/ 9209318 h 9223339"/>
              <a:gd name="connsiteX28" fmla="*/ 3075413 w 8645873"/>
              <a:gd name="connsiteY28" fmla="*/ 8945918 h 9223339"/>
              <a:gd name="connsiteX29" fmla="*/ 3416874 w 8645873"/>
              <a:gd name="connsiteY29" fmla="*/ 7791538 h 9223339"/>
              <a:gd name="connsiteX30" fmla="*/ 4118374 w 8645873"/>
              <a:gd name="connsiteY30" fmla="*/ 7213117 h 9223339"/>
              <a:gd name="connsiteX31" fmla="*/ 5635782 w 8645873"/>
              <a:gd name="connsiteY31" fmla="*/ 7291990 h 922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645873" h="9223339">
                <a:moveTo>
                  <a:pt x="5635782" y="7291990"/>
                </a:moveTo>
                <a:cubicBezTo>
                  <a:pt x="5966106" y="7147450"/>
                  <a:pt x="6228876" y="6760919"/>
                  <a:pt x="6229925" y="6408453"/>
                </a:cubicBezTo>
                <a:cubicBezTo>
                  <a:pt x="6231419" y="5911079"/>
                  <a:pt x="5717353" y="5729645"/>
                  <a:pt x="5795964" y="5318875"/>
                </a:cubicBezTo>
                <a:cubicBezTo>
                  <a:pt x="5857307" y="4998246"/>
                  <a:pt x="6271824" y="4838612"/>
                  <a:pt x="6337675" y="4813535"/>
                </a:cubicBezTo>
                <a:cubicBezTo>
                  <a:pt x="6834838" y="4624108"/>
                  <a:pt x="7150017" y="4965464"/>
                  <a:pt x="7466951" y="4747895"/>
                </a:cubicBezTo>
                <a:cubicBezTo>
                  <a:pt x="7668615" y="4609460"/>
                  <a:pt x="7779588" y="4307515"/>
                  <a:pt x="7712611" y="4088137"/>
                </a:cubicBezTo>
                <a:cubicBezTo>
                  <a:pt x="7646002" y="3869991"/>
                  <a:pt x="7478009" y="3780898"/>
                  <a:pt x="6882267" y="3469624"/>
                </a:cubicBezTo>
                <a:cubicBezTo>
                  <a:pt x="6659456" y="3353227"/>
                  <a:pt x="6335054" y="3183741"/>
                  <a:pt x="6323603" y="2952283"/>
                </a:cubicBezTo>
                <a:cubicBezTo>
                  <a:pt x="6304553" y="2567297"/>
                  <a:pt x="7043787" y="2271248"/>
                  <a:pt x="7267069" y="2198794"/>
                </a:cubicBezTo>
                <a:cubicBezTo>
                  <a:pt x="7710122" y="2055067"/>
                  <a:pt x="7987122" y="2061591"/>
                  <a:pt x="8249160" y="1904369"/>
                </a:cubicBezTo>
                <a:cubicBezTo>
                  <a:pt x="8611033" y="1687245"/>
                  <a:pt x="8741921" y="1212328"/>
                  <a:pt x="8572644" y="828889"/>
                </a:cubicBezTo>
                <a:cubicBezTo>
                  <a:pt x="8377113" y="385993"/>
                  <a:pt x="7670685" y="250939"/>
                  <a:pt x="7253417" y="489367"/>
                </a:cubicBezTo>
                <a:cubicBezTo>
                  <a:pt x="6886565" y="698997"/>
                  <a:pt x="6944449" y="1022063"/>
                  <a:pt x="6508969" y="1386242"/>
                </a:cubicBezTo>
                <a:cubicBezTo>
                  <a:pt x="6309715" y="1552872"/>
                  <a:pt x="6154144" y="1682449"/>
                  <a:pt x="5961887" y="1668640"/>
                </a:cubicBezTo>
                <a:cubicBezTo>
                  <a:pt x="5528923" y="1637562"/>
                  <a:pt x="5503846" y="913238"/>
                  <a:pt x="5048555" y="798283"/>
                </a:cubicBezTo>
                <a:cubicBezTo>
                  <a:pt x="4573796" y="678427"/>
                  <a:pt x="4291136" y="1390409"/>
                  <a:pt x="3799134" y="1305273"/>
                </a:cubicBezTo>
                <a:cubicBezTo>
                  <a:pt x="3267093" y="1213219"/>
                  <a:pt x="3317719" y="331542"/>
                  <a:pt x="2623189" y="71993"/>
                </a:cubicBezTo>
                <a:cubicBezTo>
                  <a:pt x="2264958" y="-61882"/>
                  <a:pt x="1746542" y="-16025"/>
                  <a:pt x="1489379" y="268495"/>
                </a:cubicBezTo>
                <a:cubicBezTo>
                  <a:pt x="1073159" y="729000"/>
                  <a:pt x="1640836" y="1455735"/>
                  <a:pt x="1192936" y="2014136"/>
                </a:cubicBezTo>
                <a:cubicBezTo>
                  <a:pt x="931056" y="2340635"/>
                  <a:pt x="545284" y="2271221"/>
                  <a:pt x="283247" y="2533259"/>
                </a:cubicBezTo>
                <a:cubicBezTo>
                  <a:pt x="26607" y="2789898"/>
                  <a:pt x="-35705" y="3146557"/>
                  <a:pt x="52523" y="3533901"/>
                </a:cubicBezTo>
                <a:cubicBezTo>
                  <a:pt x="170518" y="4051976"/>
                  <a:pt x="621642" y="4254033"/>
                  <a:pt x="617371" y="4628039"/>
                </a:cubicBezTo>
                <a:cubicBezTo>
                  <a:pt x="612235" y="5078638"/>
                  <a:pt x="58445" y="5168701"/>
                  <a:pt x="4229" y="5681272"/>
                </a:cubicBezTo>
                <a:cubicBezTo>
                  <a:pt x="-31120" y="6015553"/>
                  <a:pt x="158202" y="6415868"/>
                  <a:pt x="457187" y="6601155"/>
                </a:cubicBezTo>
                <a:cubicBezTo>
                  <a:pt x="1008383" y="6942799"/>
                  <a:pt x="1629621" y="6366133"/>
                  <a:pt x="2052209" y="6708930"/>
                </a:cubicBezTo>
                <a:cubicBezTo>
                  <a:pt x="2304682" y="6913739"/>
                  <a:pt x="2345796" y="7332003"/>
                  <a:pt x="2296664" y="7595377"/>
                </a:cubicBezTo>
                <a:cubicBezTo>
                  <a:pt x="2203064" y="8096891"/>
                  <a:pt x="1789254" y="8179040"/>
                  <a:pt x="1804505" y="8561090"/>
                </a:cubicBezTo>
                <a:cubicBezTo>
                  <a:pt x="1815851" y="8845060"/>
                  <a:pt x="2058184" y="9142629"/>
                  <a:pt x="2358636" y="9209318"/>
                </a:cubicBezTo>
                <a:cubicBezTo>
                  <a:pt x="2708089" y="9286881"/>
                  <a:pt x="2994758" y="9020782"/>
                  <a:pt x="3075413" y="8945918"/>
                </a:cubicBezTo>
                <a:cubicBezTo>
                  <a:pt x="3409118" y="8636163"/>
                  <a:pt x="3145036" y="8256550"/>
                  <a:pt x="3416874" y="7791538"/>
                </a:cubicBezTo>
                <a:cubicBezTo>
                  <a:pt x="3435977" y="7758863"/>
                  <a:pt x="3675165" y="7363133"/>
                  <a:pt x="4118374" y="7213117"/>
                </a:cubicBezTo>
                <a:cubicBezTo>
                  <a:pt x="4752427" y="6998509"/>
                  <a:pt x="5113069" y="7520671"/>
                  <a:pt x="5635782" y="7291990"/>
                </a:cubicBezTo>
                <a:close/>
              </a:path>
            </a:pathLst>
          </a:custGeom>
          <a:solidFill>
            <a:srgbClr val="003366"/>
          </a:solidFill>
          <a:ln w="26194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pic>
        <p:nvPicPr>
          <p:cNvPr id="4" name="Image 3" descr="Une image contenant motif, Graphique, pixel, conception&#10;&#10;Le contenu généré par l’IA peut être incorrect.">
            <a:extLst>
              <a:ext uri="{FF2B5EF4-FFF2-40B4-BE49-F238E27FC236}">
                <a16:creationId xmlns:a16="http://schemas.microsoft.com/office/drawing/2014/main" id="{3F61D899-9DC4-6573-FF2B-57F9493BF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2" t="8261" r="8262" b="8261"/>
          <a:stretch/>
        </p:blipFill>
        <p:spPr>
          <a:xfrm>
            <a:off x="8183860" y="1508477"/>
            <a:ext cx="3336966" cy="333696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B2A5FBF-558A-30C0-48FD-C88AC4585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532" y="292052"/>
            <a:ext cx="5661468" cy="1117648"/>
          </a:xfrm>
        </p:spPr>
        <p:txBody>
          <a:bodyPr>
            <a:normAutofit/>
          </a:bodyPr>
          <a:lstStyle/>
          <a:p>
            <a:r>
              <a:rPr lang="fr-FR" sz="5400" b="1" dirty="0">
                <a:latin typeface="Calibri" panose="020F0502020204030204" pitchFamily="34" charset="0"/>
                <a:cs typeface="Calibri" panose="020F0502020204030204" pitchFamily="34" charset="0"/>
              </a:rPr>
              <a:t>Pour aller plus loin</a:t>
            </a:r>
          </a:p>
        </p:txBody>
      </p:sp>
      <p:pic>
        <p:nvPicPr>
          <p:cNvPr id="7" name="Image 6" descr="Une image contenant texte, Police, Graphiqu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DFF8641D-70A3-B871-0DF4-B446D942F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41" y="4644432"/>
            <a:ext cx="1572052" cy="1955781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6389015C-6E88-C31B-ABA4-391F5F3A06F4}"/>
              </a:ext>
            </a:extLst>
          </p:cNvPr>
          <p:cNvSpPr txBox="1">
            <a:spLocks/>
          </p:cNvSpPr>
          <p:nvPr/>
        </p:nvSpPr>
        <p:spPr>
          <a:xfrm>
            <a:off x="8483056" y="5349523"/>
            <a:ext cx="3674870" cy="615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clisp.fr/externat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188B200E-E52E-0BBA-D8C7-5525236A4D46}"/>
              </a:ext>
            </a:extLst>
          </p:cNvPr>
          <p:cNvSpPr txBox="1">
            <a:spLocks/>
          </p:cNvSpPr>
          <p:nvPr/>
        </p:nvSpPr>
        <p:spPr>
          <a:xfrm>
            <a:off x="1338265" y="1673661"/>
            <a:ext cx="4303774" cy="1117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2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ressources utiles pour l’externat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A85CD30-B094-EB6D-1AEB-7F0628B2D6BD}"/>
              </a:ext>
            </a:extLst>
          </p:cNvPr>
          <p:cNvSpPr txBox="1">
            <a:spLocks/>
          </p:cNvSpPr>
          <p:nvPr/>
        </p:nvSpPr>
        <p:spPr>
          <a:xfrm>
            <a:off x="434532" y="3281331"/>
            <a:ext cx="4785210" cy="1117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2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infos sur la spécialité de santé publique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F2ED6DE-812B-19ED-FAFB-C253A47526AF}"/>
              </a:ext>
            </a:extLst>
          </p:cNvPr>
          <p:cNvSpPr txBox="1">
            <a:spLocks/>
          </p:cNvSpPr>
          <p:nvPr/>
        </p:nvSpPr>
        <p:spPr>
          <a:xfrm>
            <a:off x="2598683" y="4921428"/>
            <a:ext cx="3177013" cy="14941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2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témoignages d’internes et de médecins</a:t>
            </a:r>
          </a:p>
        </p:txBody>
      </p:sp>
      <p:pic>
        <p:nvPicPr>
          <p:cNvPr id="13" name="Graphique 12" descr="Flèche : courbe dans le sens des aiguilles d’une montre avec un remplissage uni">
            <a:extLst>
              <a:ext uri="{FF2B5EF4-FFF2-40B4-BE49-F238E27FC236}">
                <a16:creationId xmlns:a16="http://schemas.microsoft.com/office/drawing/2014/main" id="{FF9F6343-89C1-3062-A80A-80E9D64A7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5671267">
            <a:off x="6059686" y="4986073"/>
            <a:ext cx="914400" cy="914400"/>
          </a:xfrm>
          <a:prstGeom prst="rect">
            <a:avLst/>
          </a:prstGeom>
        </p:spPr>
      </p:pic>
      <p:pic>
        <p:nvPicPr>
          <p:cNvPr id="15" name="Graphique 14" descr="Flèche : incurvée dans le sens des aiguilles d’une montre avec un remplissage uni">
            <a:extLst>
              <a:ext uri="{FF2B5EF4-FFF2-40B4-BE49-F238E27FC236}">
                <a16:creationId xmlns:a16="http://schemas.microsoft.com/office/drawing/2014/main" id="{632F7CCF-BA69-BE92-C2E9-D4B8D4D904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8198680">
            <a:off x="5537841" y="3545795"/>
            <a:ext cx="914400" cy="914400"/>
          </a:xfrm>
          <a:prstGeom prst="rect">
            <a:avLst/>
          </a:prstGeom>
        </p:spPr>
      </p:pic>
      <p:pic>
        <p:nvPicPr>
          <p:cNvPr id="16" name="Graphique 15" descr="Flèche : courbe dans le sens des aiguilles d’une montre avec un remplissage uni">
            <a:extLst>
              <a:ext uri="{FF2B5EF4-FFF2-40B4-BE49-F238E27FC236}">
                <a16:creationId xmlns:a16="http://schemas.microsoft.com/office/drawing/2014/main" id="{4DA3563E-321F-C844-1418-F05439D257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146623">
            <a:off x="5815953" y="19750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841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28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Pour aller plus loin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Bérenger THOMAS</dc:creator>
  <cp:lastModifiedBy>Bérenger THOMAS</cp:lastModifiedBy>
  <cp:revision>2</cp:revision>
  <dcterms:created xsi:type="dcterms:W3CDTF">2025-03-29T09:54:07Z</dcterms:created>
  <dcterms:modified xsi:type="dcterms:W3CDTF">2025-04-23T07:14:37Z</dcterms:modified>
</cp:coreProperties>
</file>